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62" r:id="rId5"/>
    <p:sldId id="602" r:id="rId6"/>
    <p:sldId id="606" r:id="rId7"/>
    <p:sldId id="603" r:id="rId8"/>
    <p:sldId id="607" r:id="rId9"/>
    <p:sldId id="601" r:id="rId10"/>
    <p:sldId id="529" r:id="rId11"/>
    <p:sldId id="604" r:id="rId12"/>
    <p:sldId id="300" r:id="rId13"/>
    <p:sldId id="585" r:id="rId14"/>
    <p:sldId id="595" r:id="rId15"/>
    <p:sldId id="594" r:id="rId16"/>
    <p:sldId id="605" r:id="rId17"/>
    <p:sldId id="528" r:id="rId18"/>
    <p:sldId id="5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930" autoAdjust="0"/>
  </p:normalViewPr>
  <p:slideViewPr>
    <p:cSldViewPr snapToGrid="0">
      <p:cViewPr varScale="1">
        <p:scale>
          <a:sx n="91" d="100"/>
          <a:sy n="91" d="100"/>
        </p:scale>
        <p:origin x="13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2ADC8-9696-41FB-8C32-B8CF4D03D1C7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DA6B7-0D42-44B6-BE20-E0BA678EA8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018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0E80-6990-4794-91BA-0F6B4D840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C889D-873A-4A63-876F-3C887E341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4C72A-DFAE-4285-83C4-9EE042F72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3208-C83E-4B57-A0E8-045FF6DC582D}" type="datetime1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7CE3E-3C32-4406-B988-9B186C49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94A5-0901-4CB6-9823-7F83AF9B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86836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E0408-73F8-46F2-9894-E453C47D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506888-B12D-4B67-B34B-CBCBA8921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F648B-359C-49C2-93FC-E208A5D14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122-62B8-4963-BDE2-E0BC34762ACB}" type="datetime1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985F1-B993-4D6E-88D0-048BB2705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20BA4-4288-426C-B9BF-AFA3D940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66563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D4FD29-9586-4791-960A-5AD74FCCBF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C51F1D-A8CE-46C0-92E6-A6DD33351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44B8B-12DE-4398-8487-6B286C594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0F98-C8A2-4DA2-B06D-CB9D0A2E4306}" type="datetime1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581F0-6BA4-4828-9EA6-F05F026C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5AC4A-6E55-4F02-A7A6-3D15EB46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94126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629" y="2660915"/>
            <a:ext cx="10123851" cy="864096"/>
          </a:xfrm>
        </p:spPr>
        <p:txBody>
          <a:bodyPr wrap="none">
            <a:noAutofit/>
          </a:bodyPr>
          <a:lstStyle>
            <a:lvl1pPr algn="l"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ABD8C-777F-4925-BF5A-ABFE839F922B}" type="datetime1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467354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9E91-AE40-4599-AC46-0CDCE7A10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CD12-8B55-45BA-ADF7-67960D25E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C80B4-4E45-42E1-860D-DF0DD8D35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3AB5-81F7-4533-B652-BE94AEA6BFEF}" type="datetime1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C45B3-8F3B-453B-A9CC-0783DD26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AB0F1-AF63-4DFB-96EB-4083AF44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8383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CA50B-4163-44AC-B657-5764DEEB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00DB6-1474-4C43-8960-22B86A836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D93C9-D4A7-40C1-B47D-4D8505A8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D35A9-4F3E-453A-BBB6-2CBB183A4DF3}" type="datetime1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F8088-0BB9-4E42-87A1-3CF7EE4B2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C34EA-963D-46DE-A0DC-60F7DBEF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46507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77B35-6557-48D2-8917-AAE9B36BC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DAFC7-07C8-4DAA-936D-F75A9C94C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A7A92-A113-4A53-A07A-34430B12E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05C37-5EA0-4E8C-B167-89C0B6876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28A4E-BB49-4C6F-93BE-96CE7A57FEE1}" type="datetime1">
              <a:rPr lang="en-GB" smtClean="0"/>
              <a:t>18/12/2024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1B543-1CAD-4B73-ABCE-3420D74E2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895BD-80B8-4291-82BE-0A83FD596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67978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6DE90-4426-455B-BD06-718399594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F0A60-F25A-4EBA-9BB9-6C0A274E5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C910E-44C5-406B-B273-EC876FC99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FA0663-129E-41C2-9967-D8344A12E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6E671-BC54-48FF-A0B4-8D5F284EC2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89494C-9170-4DF4-8326-6B83EDF14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862B-BFE3-41A8-9D60-104B4E05850C}" type="datetime1">
              <a:rPr lang="en-GB" smtClean="0"/>
              <a:t>18/12/2024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08CEDD-473F-4C7F-A530-A1E82B33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6F4AC2-4111-4F17-929A-196C3FFC5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59860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50C6D-66B5-4298-B1A8-538100B60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27A602-BA47-4701-B841-20665AAC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20043-5442-43DF-8B4F-510396EAF87B}" type="datetime1">
              <a:rPr lang="en-GB" smtClean="0"/>
              <a:t>18/12/2024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3EE40-4F9A-4FAB-B2D3-3ECD2E8A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80540-E355-40CD-AA66-BC17D15B2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19453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F69A20-EF65-4580-87CB-67695271D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0721B-11B5-43DF-B646-10B62644A71E}" type="datetime1">
              <a:rPr lang="en-GB" smtClean="0"/>
              <a:t>18/12/2024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5585B3-7D7D-4546-A619-F06008F5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AD033-59E2-4A7B-9F60-C1C6DBF5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30150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191B-29CD-41C7-8072-2E031AAF4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7B5E7-7683-490A-9CFB-A01AFA0AB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C588C-741B-4DF5-9A4B-758DB1A8F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47480-ECA0-464F-AEE5-997959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B7AB-C5D6-4CAC-86DA-BFF55950380D}" type="datetime1">
              <a:rPr lang="en-GB" smtClean="0"/>
              <a:t>18/12/2024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09BDD-8245-4B77-A817-186706F0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9C5B-A01D-4885-8E23-A42D5212F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48734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6C0C4-E0FE-4363-9E40-0391ED80E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8B323F-E6B7-4459-B8C1-49B1745FD4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3337CE-5BA6-4AD1-91B2-474602612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249A6-C7E3-417B-9AEA-B9D0A75A0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673F-EE80-432B-8BC4-E81D962C7DED}" type="datetime1">
              <a:rPr lang="en-GB" smtClean="0"/>
              <a:t>18/12/2024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6E68F-56C6-4CD3-979A-8B9C08AA9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B9F75-6728-4D9E-8354-06E07EBF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6338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14FB7F-BC1C-4411-887B-ED157161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47E01-45D8-46C1-B6B9-CC61BE066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6350F-4323-473A-95E9-F93BA072B6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B13F8-FB3F-4586-A6A9-CD26222C2A7A}" type="datetime1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09332-1B94-488E-8452-7F00757AC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8AEBB-D01A-4504-A621-E1F7AC063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016DA-2456-46BF-96A6-9A9175D09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25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-cXr69lYEc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roger.saunders@dmu.ac.uk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4074" y="2564904"/>
            <a:ext cx="10123851" cy="864096"/>
          </a:xfrm>
        </p:spPr>
        <p:txBody>
          <a:bodyPr/>
          <a:lstStyle/>
          <a:p>
            <a:pPr algn="ctr"/>
            <a:r>
              <a:rPr lang="en-GB" sz="6000" b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From Roller Coasters</a:t>
            </a:r>
            <a:br>
              <a:rPr lang="en-GB" sz="6000" b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6000" b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to Assessment </a:t>
            </a:r>
            <a:r>
              <a:rPr lang="en-GB" sz="6000" b="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Timepocalypse</a:t>
            </a:r>
            <a:endParaRPr lang="en-GB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9174" y="5419280"/>
            <a:ext cx="5216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Roger Saunders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Associate Professor – University Teacher Fellow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roger.saunders@dmu.ac.uk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46E9C-4D73-4246-A63B-54731691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21739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B994-E7DE-45D4-8D87-550E66EC5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Sensory learning - smell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025A7-9555-4D13-B75C-D2F6D94C4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			B				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			D		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6640B-9618-4DA4-8D15-CE3F5CB7B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810" y="4168676"/>
            <a:ext cx="1739782" cy="1304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736FDA-FB69-4E83-8CD4-3A675AE28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810" y="2102635"/>
            <a:ext cx="1739781" cy="1304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DDFCA9-69CD-4E3B-BDD1-DC6887795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7833" y="4168676"/>
            <a:ext cx="1739783" cy="13048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F39FC1-6D68-4AC6-827C-33FCD70C9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7834" y="2102633"/>
            <a:ext cx="1739783" cy="1304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4F4758-60DF-4616-8F7D-94C5ACE3EA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92" t="17011" r="25893" b="12063"/>
          <a:stretch/>
        </p:blipFill>
        <p:spPr>
          <a:xfrm>
            <a:off x="6242609" y="1885160"/>
            <a:ext cx="5111191" cy="381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1064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BF01-F9F4-4352-AD45-313D3F70D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Sensory learning - sound</a:t>
            </a:r>
          </a:p>
        </p:txBody>
      </p:sp>
      <p:pic>
        <p:nvPicPr>
          <p:cNvPr id="5" name="Online Media 4" title="Iconic brand sounds quiz">
            <a:hlinkClick r:id="" action="ppaction://media"/>
            <a:extLst>
              <a:ext uri="{FF2B5EF4-FFF2-40B4-BE49-F238E27FC236}">
                <a16:creationId xmlns:a16="http://schemas.microsoft.com/office/drawing/2014/main" id="{EEE247D4-072C-4883-B1ED-7132388A53B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7700962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20BFA-0457-45D9-86F2-B4947BAA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640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790-525D-4677-9DE4-0DF7BF124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Sensory learning - touch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7D653B4-EC81-4A0E-A4CC-9E8D713CD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t="17825" r="27686" b="10847"/>
          <a:stretch/>
        </p:blipFill>
        <p:spPr>
          <a:xfrm rot="5400000">
            <a:off x="678112" y="1843377"/>
            <a:ext cx="3459986" cy="34687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9033-3D78-4FC5-9707-C8B377AF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12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2B5A82-715D-42D9-B9D3-9E3D551D3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537" y="1847739"/>
            <a:ext cx="3468713" cy="3459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F5D836-0319-43E8-8D7E-BB2B930CD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06" y="1854362"/>
            <a:ext cx="3459987" cy="345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308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4E808-EBA9-474C-8802-625EEE832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Board games/card games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70FF56A-F147-484F-BD5C-2458519B8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-544" b="544"/>
          <a:stretch/>
        </p:blipFill>
        <p:spPr>
          <a:xfrm>
            <a:off x="8135009" y="3976744"/>
            <a:ext cx="3092667" cy="23796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E8E57-AF67-455E-A516-54042FB4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13</a:t>
            </a:fld>
            <a:endParaRPr lang="en-GB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2B6E60A9-DA48-40C7-8D80-B11AF902C0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0"/>
          <a:stretch/>
        </p:blipFill>
        <p:spPr>
          <a:xfrm rot="5400000">
            <a:off x="1354664" y="1004360"/>
            <a:ext cx="2311986" cy="334491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8BDBA9-A458-439F-A5A4-D4B53DF1B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2"/>
          <a:stretch/>
        </p:blipFill>
        <p:spPr>
          <a:xfrm rot="5400000">
            <a:off x="4992327" y="816253"/>
            <a:ext cx="2311988" cy="3721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1653F-AB73-4190-9E67-75429BFB0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3976744"/>
            <a:ext cx="3344918" cy="2379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D39614-CC64-46FA-8A17-BEC0ABC57F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8" b="19161"/>
          <a:stretch/>
        </p:blipFill>
        <p:spPr>
          <a:xfrm>
            <a:off x="8135009" y="1520824"/>
            <a:ext cx="3092667" cy="2341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B9B419-38DE-46E8-AA66-FD0656C5FB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956" t="35696" r="20862" b="25281"/>
          <a:stretch/>
        </p:blipFill>
        <p:spPr>
          <a:xfrm>
            <a:off x="4287756" y="3976744"/>
            <a:ext cx="3721129" cy="237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2967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6283-26EA-43F6-91D3-9320314B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Assessment </a:t>
            </a:r>
            <a:r>
              <a:rPr lang="en-GB" dirty="0" err="1">
                <a:solidFill>
                  <a:srgbClr val="C00000"/>
                </a:solidFill>
              </a:rPr>
              <a:t>Timepocalypse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3FF797-222F-43B5-A5A3-54D910AF8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3" y="1825623"/>
            <a:ext cx="4351338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E961F-8A84-460B-8F41-FD53DFB40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14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4C9C75-3788-426A-A539-6E5BC74DA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74" y="1825624"/>
            <a:ext cx="5801784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7187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4074" y="2564904"/>
            <a:ext cx="10123851" cy="864096"/>
          </a:xfrm>
        </p:spPr>
        <p:txBody>
          <a:bodyPr/>
          <a:lstStyle/>
          <a:p>
            <a:pPr algn="ctr"/>
            <a:r>
              <a:rPr lang="en-GB" sz="7200" b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GB" sz="7200" dirty="0"/>
          </a:p>
        </p:txBody>
      </p:sp>
      <p:sp>
        <p:nvSpPr>
          <p:cNvPr id="3" name="TextBox 2"/>
          <p:cNvSpPr txBox="1"/>
          <p:nvPr/>
        </p:nvSpPr>
        <p:spPr>
          <a:xfrm>
            <a:off x="4675550" y="3692345"/>
            <a:ext cx="329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Roger Saunders</a:t>
            </a:r>
          </a:p>
          <a:p>
            <a:r>
              <a:rPr lang="en-GB" sz="2000" b="1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roger.saunders@dmu.ac.uk</a:t>
            </a:r>
            <a:endParaRPr lang="en-GB" sz="2000" b="1" dirty="0">
              <a:solidFill>
                <a:srgbClr val="FFC000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L&amp;T Chat Show on Spotify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46E9C-4D73-4246-A63B-54731691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531146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23C7D-CF96-4D24-93DA-6C1636512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In the beginning…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B99F09-278B-489A-BFD7-28B549D6A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931" y="1693372"/>
            <a:ext cx="4351338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40393-8EB4-411D-9E7A-D496C658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6EE3C-CB25-4807-8AF8-DEDF0518F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" y="1696057"/>
            <a:ext cx="3985098" cy="43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2879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0C300-DBD9-4C0D-91C9-92E6797E1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Making ideas visual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1F480-02FF-48C6-B8CB-23776307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3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0408455-CF3A-40E7-87AC-C09D97BDB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3" y="1690688"/>
            <a:ext cx="1888089" cy="367128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0CE420-81FB-4EB7-B3F5-6F043D9FD5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39011"/>
          <a:stretch/>
        </p:blipFill>
        <p:spPr>
          <a:xfrm>
            <a:off x="2583958" y="1690689"/>
            <a:ext cx="1959030" cy="36712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D73A5D-7294-4788-BF94-93BCC63F5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50" y="1690688"/>
            <a:ext cx="1993508" cy="3671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CD4701-9B7B-4CA1-99B7-1314061254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3" r="36207"/>
          <a:stretch/>
        </p:blipFill>
        <p:spPr>
          <a:xfrm>
            <a:off x="6662621" y="1690688"/>
            <a:ext cx="2121188" cy="36712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1E3632-85BD-4848-B310-DD804CC71B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2" r="10529"/>
          <a:stretch/>
        </p:blipFill>
        <p:spPr>
          <a:xfrm>
            <a:off x="8825810" y="1690689"/>
            <a:ext cx="1993508" cy="36712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BEF437-BEC7-4A78-A626-06B7DACBC513}"/>
              </a:ext>
            </a:extLst>
          </p:cNvPr>
          <p:cNvSpPr txBox="1"/>
          <p:nvPr/>
        </p:nvSpPr>
        <p:spPr>
          <a:xfrm>
            <a:off x="838200" y="5728138"/>
            <a:ext cx="10778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thanks to Brian Wheeler – Birmingham University</a:t>
            </a:r>
          </a:p>
        </p:txBody>
      </p:sp>
    </p:spTree>
    <p:extLst>
      <p:ext uri="{BB962C8B-B14F-4D97-AF65-F5344CB8AC3E}">
        <p14:creationId xmlns:p14="http://schemas.microsoft.com/office/powerpoint/2010/main" val="240963645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23C7D-CF96-4D24-93DA-6C1636512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40393-8EB4-411D-9E7A-D496C658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D208B-58CF-4B38-A87A-4EF0320DF30F}"/>
              </a:ext>
            </a:extLst>
          </p:cNvPr>
          <p:cNvSpPr txBox="1"/>
          <p:nvPr/>
        </p:nvSpPr>
        <p:spPr>
          <a:xfrm>
            <a:off x="838200" y="365125"/>
            <a:ext cx="10515600" cy="35394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  <a:scene3d>
              <a:camera prst="orthographicFront">
                <a:rot lat="3000000" lon="0" rev="0"/>
              </a:camera>
              <a:lightRig rig="threePt" dir="t"/>
            </a:scene3d>
          </a:bodyPr>
          <a:lstStyle/>
          <a:p>
            <a:pPr algn="ctr"/>
            <a:r>
              <a:rPr lang="en-GB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A long</a:t>
            </a:r>
          </a:p>
          <a:p>
            <a:pPr algn="ctr"/>
            <a:r>
              <a:rPr lang="en-GB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time ago</a:t>
            </a:r>
          </a:p>
          <a:p>
            <a:pPr algn="ctr"/>
            <a:r>
              <a:rPr lang="en-GB" sz="5400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in a classroom</a:t>
            </a:r>
          </a:p>
          <a:p>
            <a:pPr algn="ctr"/>
            <a:r>
              <a:rPr lang="en-GB" sz="7200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</a:rPr>
              <a:t>far, far away</a:t>
            </a:r>
          </a:p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B8E35-0D90-4671-A27F-5D91E9AB5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7"/>
          <a:stretch/>
        </p:blipFill>
        <p:spPr>
          <a:xfrm>
            <a:off x="6172914" y="3256486"/>
            <a:ext cx="5180886" cy="325043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EE15490-8F5B-4D12-BB66-6B3BCF609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56485"/>
            <a:ext cx="4322379" cy="3250429"/>
          </a:xfrm>
        </p:spPr>
      </p:pic>
    </p:spTree>
    <p:extLst>
      <p:ext uri="{BB962C8B-B14F-4D97-AF65-F5344CB8AC3E}">
        <p14:creationId xmlns:p14="http://schemas.microsoft.com/office/powerpoint/2010/main" val="382905398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8D1F0-3ED4-42E8-8FBA-B8098D6D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A teaching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A8CB5-F4A7-4AD2-9B86-2E69CA430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the point of lectures?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F4CAD-1D0B-44DD-9DBB-0FE54D1F6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8F7F2-1AA6-41BA-A117-185175179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7"/>
          <a:stretch/>
        </p:blipFill>
        <p:spPr>
          <a:xfrm>
            <a:off x="838200" y="2380457"/>
            <a:ext cx="7160172" cy="388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3AF900-788F-4CE6-9692-314F4C56D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165" y="1044643"/>
            <a:ext cx="3378643" cy="52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4577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0AEF4-7B54-416D-96CB-30E6917A6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Time on task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1D80946-CEAB-4710-8353-7C5692960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3575"/>
          <a:stretch/>
        </p:blipFill>
        <p:spPr>
          <a:xfrm>
            <a:off x="838200" y="1690688"/>
            <a:ext cx="3944007" cy="3982535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FB9060-89BA-4D0D-A3DD-342C81CA32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r="4174"/>
          <a:stretch/>
        </p:blipFill>
        <p:spPr>
          <a:xfrm>
            <a:off x="5297213" y="1690688"/>
            <a:ext cx="5071897" cy="3982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F1C42A-CAC6-43DD-8574-C77375A15AE9}"/>
              </a:ext>
            </a:extLst>
          </p:cNvPr>
          <p:cNvSpPr txBox="1"/>
          <p:nvPr/>
        </p:nvSpPr>
        <p:spPr>
          <a:xfrm>
            <a:off x="838200" y="5728138"/>
            <a:ext cx="10778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thanks to Graham Gibbs – Retired Reader University of Huddersfield</a:t>
            </a:r>
          </a:p>
        </p:txBody>
      </p:sp>
    </p:spTree>
    <p:extLst>
      <p:ext uri="{BB962C8B-B14F-4D97-AF65-F5344CB8AC3E}">
        <p14:creationId xmlns:p14="http://schemas.microsoft.com/office/powerpoint/2010/main" val="317049767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B0354-814D-47E9-97F1-9ABA6C3E8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Making tests fun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70454-F8C3-4D22-949A-551F4CC15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74DA2-E0D2-4088-B799-C48E3D8D9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5657AF-E640-4112-A1E5-8C96A93C15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3147874" cy="1776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3B597A-7507-472C-9BA4-B7774C9F4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950" y="1824248"/>
            <a:ext cx="2775013" cy="17776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5B3733-C3B2-477D-9836-EDDAA86CEE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65" t="19935" r="7523" b="11327"/>
          <a:stretch/>
        </p:blipFill>
        <p:spPr>
          <a:xfrm>
            <a:off x="7605203" y="1839380"/>
            <a:ext cx="3210018" cy="1782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119D66-401D-43BA-B809-1AFA1A1151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1"/>
          <a:stretch/>
        </p:blipFill>
        <p:spPr>
          <a:xfrm>
            <a:off x="838200" y="4008511"/>
            <a:ext cx="3146391" cy="2168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24A811-625B-462C-AF55-3424EDB36B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298"/>
          <a:stretch/>
        </p:blipFill>
        <p:spPr>
          <a:xfrm>
            <a:off x="4375950" y="4001294"/>
            <a:ext cx="2775013" cy="2175668"/>
          </a:xfrm>
          <a:prstGeom prst="rect">
            <a:avLst/>
          </a:prstGeom>
        </p:spPr>
      </p:pic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28E40BF9-B085-45F1-B39B-FB99A09F22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r="10122"/>
          <a:stretch/>
        </p:blipFill>
        <p:spPr>
          <a:xfrm>
            <a:off x="7605203" y="4008511"/>
            <a:ext cx="3213717" cy="217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80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33C13-EA9A-47DE-94F9-4131BB0C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Imagination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E4E6E8-165E-42E7-9ED3-3D183B855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906797" cy="36360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75414-7C13-4481-9A00-98AE33A6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7B43DF-6899-4A9C-8C92-8C76B6966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35" y="1690688"/>
            <a:ext cx="4906797" cy="36800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EB2F9D-FD72-4AED-A751-45C08BC04B1E}"/>
              </a:ext>
            </a:extLst>
          </p:cNvPr>
          <p:cNvSpPr txBox="1"/>
          <p:nvPr/>
        </p:nvSpPr>
        <p:spPr>
          <a:xfrm>
            <a:off x="838200" y="5728138"/>
            <a:ext cx="10778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thanks to Roz </a:t>
            </a:r>
            <a:r>
              <a:rPr lang="en-GB" dirty="0" err="1"/>
              <a:t>Sunley</a:t>
            </a:r>
            <a:r>
              <a:rPr lang="en-GB" dirty="0"/>
              <a:t> – Winchester Business School</a:t>
            </a:r>
          </a:p>
        </p:txBody>
      </p:sp>
    </p:spTree>
    <p:extLst>
      <p:ext uri="{BB962C8B-B14F-4D97-AF65-F5344CB8AC3E}">
        <p14:creationId xmlns:p14="http://schemas.microsoft.com/office/powerpoint/2010/main" val="130676249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37CF-262D-42E9-A78D-84D84ABD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Sensory learning - taste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42305-9CC8-4076-AC4B-53C1C27E6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053856" cy="55606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 Pepsi Max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E29BE-3CA2-481A-A403-09FBE328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016DA-2456-46BF-96A6-9A9175D09258}" type="slidenum">
              <a:rPr lang="en-GB" smtClean="0"/>
              <a:t>9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F70267-10DA-4653-B414-9DDB8F7F4703}"/>
              </a:ext>
            </a:extLst>
          </p:cNvPr>
          <p:cNvSpPr txBox="1">
            <a:spLocks/>
          </p:cNvSpPr>
          <p:nvPr/>
        </p:nvSpPr>
        <p:spPr>
          <a:xfrm>
            <a:off x="3469760" y="1825625"/>
            <a:ext cx="2053856" cy="556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B Stockwell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80CA5B-A2EC-4CA7-B78C-F0C42C422E9B}"/>
              </a:ext>
            </a:extLst>
          </p:cNvPr>
          <p:cNvSpPr txBox="1">
            <a:spLocks/>
          </p:cNvSpPr>
          <p:nvPr/>
        </p:nvSpPr>
        <p:spPr>
          <a:xfrm>
            <a:off x="6232453" y="1825625"/>
            <a:ext cx="2053856" cy="556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C Tesco Xero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8CA3E2-DD94-4BF5-B031-18FCB0A0C311}"/>
              </a:ext>
            </a:extLst>
          </p:cNvPr>
          <p:cNvSpPr txBox="1">
            <a:spLocks/>
          </p:cNvSpPr>
          <p:nvPr/>
        </p:nvSpPr>
        <p:spPr>
          <a:xfrm>
            <a:off x="8995146" y="1836258"/>
            <a:ext cx="2053856" cy="556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D Coke Zero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A30007-C60A-475A-BF81-C31311919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6"/>
          <a:stretch/>
        </p:blipFill>
        <p:spPr>
          <a:xfrm>
            <a:off x="903025" y="2265666"/>
            <a:ext cx="1907014" cy="4227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A3F8EC-B36F-4A40-B4CC-2A6AF7C81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183" y="2217701"/>
            <a:ext cx="1845533" cy="4275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152282-3C30-4622-B105-9284171F0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490" y="2217701"/>
            <a:ext cx="1974692" cy="4275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6D006A-9E87-45DA-8FC5-3A00F97D0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529" y="2217700"/>
            <a:ext cx="2235434" cy="42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7417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7573F99DE79145B2C4B20841E12603" ma:contentTypeVersion="41" ma:contentTypeDescription="Create a new document." ma:contentTypeScope="" ma:versionID="8e9cc62969d493bd82403589b13856e8">
  <xsd:schema xmlns:xsd="http://www.w3.org/2001/XMLSchema" xmlns:xs="http://www.w3.org/2001/XMLSchema" xmlns:p="http://schemas.microsoft.com/office/2006/metadata/properties" xmlns:ns3="786e620f-b1da-4f59-878c-ef7546d25bf1" xmlns:ns4="0c1e910d-4918-42f1-af2c-ed1101d63abc" targetNamespace="http://schemas.microsoft.com/office/2006/metadata/properties" ma:root="true" ma:fieldsID="f71eb6272da9bd8c9479da8fb9bdc886" ns3:_="" ns4:_="">
    <xsd:import namespace="786e620f-b1da-4f59-878c-ef7546d25bf1"/>
    <xsd:import namespace="0c1e910d-4918-42f1-af2c-ed1101d63ab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UniqueSourceRef" minOccurs="0"/>
                <xsd:element ref="ns4:FileHash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Teams_Channel_Section_Loca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e620f-b1da-4f59-878c-ef7546d25b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1e910d-4918-42f1-af2c-ed1101d63a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UniqueSourceRef" ma:index="16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FileHash" ma:index="17" nillable="true" ma:displayName="FileHash" ma:internalName="FileHash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NotebookType" ma:index="23" nillable="true" ma:displayName="Notebook Type" ma:internalName="NotebookType">
      <xsd:simpleType>
        <xsd:restriction base="dms:Text"/>
      </xsd:simpleType>
    </xsd:element>
    <xsd:element name="FolderType" ma:index="24" nillable="true" ma:displayName="Folder Type" ma:internalName="FolderType">
      <xsd:simpleType>
        <xsd:restriction base="dms:Text"/>
      </xsd:simpleType>
    </xsd:element>
    <xsd:element name="CultureName" ma:index="25" nillable="true" ma:displayName="Culture Name" ma:internalName="CultureName">
      <xsd:simpleType>
        <xsd:restriction base="dms:Text"/>
      </xsd:simpleType>
    </xsd:element>
    <xsd:element name="AppVersion" ma:index="26" nillable="true" ma:displayName="App Version" ma:internalName="AppVersion">
      <xsd:simpleType>
        <xsd:restriction base="dms:Text"/>
      </xsd:simpleType>
    </xsd:element>
    <xsd:element name="TeamsChannelId" ma:index="27" nillable="true" ma:displayName="Teams Channel Id" ma:internalName="TeamsChannelId">
      <xsd:simpleType>
        <xsd:restriction base="dms:Text"/>
      </xsd:simpleType>
    </xsd:element>
    <xsd:element name="Owner" ma:index="2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9" nillable="true" ma:displayName="Math Settings" ma:internalName="Math_Settings">
      <xsd:simpleType>
        <xsd:restriction base="dms:Text"/>
      </xsd:simpleType>
    </xsd:element>
    <xsd:element name="DefaultSectionNames" ma:index="30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31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2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3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4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5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6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9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4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41" nillable="true" ma:displayName="Is Collaboration Space Locked" ma:internalName="Is_Collaboration_Space_Locked">
      <xsd:simpleType>
        <xsd:restriction base="dms:Boolean"/>
      </xsd:simpleType>
    </xsd:element>
    <xsd:element name="IsNotebookLocked" ma:index="42" nillable="true" ma:displayName="Is Notebook Locked" ma:internalName="IsNotebookLocked">
      <xsd:simpleType>
        <xsd:restriction base="dms:Boolean"/>
      </xsd:simpleType>
    </xsd:element>
    <xsd:element name="Teams_Channel_Section_Location" ma:index="43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4" nillable="true" ma:displayName="Length (seconds)" ma:internalName="MediaLengthInSeconds" ma:readOnly="true">
      <xsd:simpleType>
        <xsd:restriction base="dms:Unknown"/>
      </xsd:simpleType>
    </xsd:element>
    <xsd:element name="_activity" ma:index="45" nillable="true" ma:displayName="_activity" ma:hidden="true" ma:internalName="_activity">
      <xsd:simpleType>
        <xsd:restriction base="dms:Note"/>
      </xsd:simpleType>
    </xsd:element>
    <xsd:element name="MediaServiceObjectDetectorVersions" ma:index="4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4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4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0c1e910d-4918-42f1-af2c-ed1101d63abc" xsi:nil="true"/>
    <Has_Teacher_Only_SectionGroup xmlns="0c1e910d-4918-42f1-af2c-ed1101d63abc" xsi:nil="true"/>
    <FolderType xmlns="0c1e910d-4918-42f1-af2c-ed1101d63abc" xsi:nil="true"/>
    <UniqueSourceRef xmlns="0c1e910d-4918-42f1-af2c-ed1101d63abc" xsi:nil="true"/>
    <AppVersion xmlns="0c1e910d-4918-42f1-af2c-ed1101d63abc" xsi:nil="true"/>
    <_activity xmlns="0c1e910d-4918-42f1-af2c-ed1101d63abc" xsi:nil="true"/>
    <CultureName xmlns="0c1e910d-4918-42f1-af2c-ed1101d63abc" xsi:nil="true"/>
    <Is_Collaboration_Space_Locked xmlns="0c1e910d-4918-42f1-af2c-ed1101d63abc" xsi:nil="true"/>
    <Owner xmlns="0c1e910d-4918-42f1-af2c-ed1101d63abc">
      <UserInfo>
        <DisplayName/>
        <AccountId xsi:nil="true"/>
        <AccountType/>
      </UserInfo>
    </Owner>
    <LMS_Mappings xmlns="0c1e910d-4918-42f1-af2c-ed1101d63abc" xsi:nil="true"/>
    <Invited_Teachers xmlns="0c1e910d-4918-42f1-af2c-ed1101d63abc" xsi:nil="true"/>
    <DefaultSectionNames xmlns="0c1e910d-4918-42f1-af2c-ed1101d63abc" xsi:nil="true"/>
    <NotebookType xmlns="0c1e910d-4918-42f1-af2c-ed1101d63abc" xsi:nil="true"/>
    <Teachers xmlns="0c1e910d-4918-42f1-af2c-ed1101d63abc">
      <UserInfo>
        <DisplayName/>
        <AccountId xsi:nil="true"/>
        <AccountType/>
      </UserInfo>
    </Teachers>
    <Students xmlns="0c1e910d-4918-42f1-af2c-ed1101d63abc">
      <UserInfo>
        <DisplayName/>
        <AccountId xsi:nil="true"/>
        <AccountType/>
      </UserInfo>
    </Students>
    <Student_Groups xmlns="0c1e910d-4918-42f1-af2c-ed1101d63abc">
      <UserInfo>
        <DisplayName/>
        <AccountId xsi:nil="true"/>
        <AccountType/>
      </UserInfo>
    </Student_Groups>
    <TeamsChannelId xmlns="0c1e910d-4918-42f1-af2c-ed1101d63abc" xsi:nil="true"/>
    <Math_Settings xmlns="0c1e910d-4918-42f1-af2c-ed1101d63abc" xsi:nil="true"/>
    <Self_Registration_Enabled xmlns="0c1e910d-4918-42f1-af2c-ed1101d63abc" xsi:nil="true"/>
    <Distribution_Groups xmlns="0c1e910d-4918-42f1-af2c-ed1101d63abc" xsi:nil="true"/>
    <Invited_Students xmlns="0c1e910d-4918-42f1-af2c-ed1101d63abc" xsi:nil="true"/>
    <IsNotebookLocked xmlns="0c1e910d-4918-42f1-af2c-ed1101d63abc" xsi:nil="true"/>
    <FileHash xmlns="0c1e910d-4918-42f1-af2c-ed1101d63abc" xsi:nil="true"/>
    <Teams_Channel_Section_Location xmlns="0c1e910d-4918-42f1-af2c-ed1101d63abc" xsi:nil="true"/>
  </documentManagement>
</p:properties>
</file>

<file path=customXml/itemProps1.xml><?xml version="1.0" encoding="utf-8"?>
<ds:datastoreItem xmlns:ds="http://schemas.openxmlformats.org/officeDocument/2006/customXml" ds:itemID="{3BE0E0F2-E205-424D-9A99-5C8C15E0B2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6e620f-b1da-4f59-878c-ef7546d25bf1"/>
    <ds:schemaRef ds:uri="0c1e910d-4918-42f1-af2c-ed1101d63a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0E1FD2-66F9-4A8C-A05B-A7B6589BB7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89D73F-7D97-4BC3-AFDC-48CC456B07EA}">
  <ds:schemaRefs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0c1e910d-4918-42f1-af2c-ed1101d63abc"/>
    <ds:schemaRef ds:uri="http://www.w3.org/XML/1998/namespace"/>
    <ds:schemaRef ds:uri="http://schemas.openxmlformats.org/package/2006/metadata/core-properties"/>
    <ds:schemaRef ds:uri="786e620f-b1da-4f59-878c-ef7546d25bf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4613</TotalTime>
  <Words>172</Words>
  <Application>Microsoft Office PowerPoint</Application>
  <PresentationFormat>Widescreen</PresentationFormat>
  <Paragraphs>50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Franklin Gothic Medium</vt:lpstr>
      <vt:lpstr>Office Theme</vt:lpstr>
      <vt:lpstr>From Roller Coasters to Assessment Timepocalypse</vt:lpstr>
      <vt:lpstr>In the beginning…</vt:lpstr>
      <vt:lpstr>Making ideas visual</vt:lpstr>
      <vt:lpstr>PowerPoint Presentation</vt:lpstr>
      <vt:lpstr>A teaching philosophy</vt:lpstr>
      <vt:lpstr>Time on task</vt:lpstr>
      <vt:lpstr>Making tests fun</vt:lpstr>
      <vt:lpstr>Imagination</vt:lpstr>
      <vt:lpstr>Sensory learning - taste</vt:lpstr>
      <vt:lpstr>Sensory learning - smell</vt:lpstr>
      <vt:lpstr>Sensory learning - sound</vt:lpstr>
      <vt:lpstr>Sensory learning - touch</vt:lpstr>
      <vt:lpstr>Board games/card games</vt:lpstr>
      <vt:lpstr>Assessment Timepocalypse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essentials</dc:title>
  <dc:creator>Roger Saunders</dc:creator>
  <cp:lastModifiedBy>Emma Weston (staff)</cp:lastModifiedBy>
  <cp:revision>124</cp:revision>
  <dcterms:created xsi:type="dcterms:W3CDTF">2022-06-27T13:38:42Z</dcterms:created>
  <dcterms:modified xsi:type="dcterms:W3CDTF">2024-12-18T16:00:43Z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0x010100F57573F99DE79145B2C4B20841E12603</vt:lpwstr>
  </property>
</Properties>
</file>